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86" r:id="rId3"/>
    <p:sldId id="256" r:id="rId4"/>
    <p:sldId id="289" r:id="rId5"/>
    <p:sldId id="287" r:id="rId6"/>
    <p:sldId id="290" r:id="rId7"/>
    <p:sldId id="288" r:id="rId8"/>
    <p:sldId id="291" r:id="rId9"/>
  </p:sldIdLst>
  <p:sldSz cx="9906000" cy="6858000" type="A4"/>
  <p:notesSz cx="9882188" cy="67452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89" autoAdjust="0"/>
    <p:restoredTop sz="94613"/>
  </p:normalViewPr>
  <p:slideViewPr>
    <p:cSldViewPr snapToObjects="1">
      <p:cViewPr>
        <p:scale>
          <a:sx n="91" d="100"/>
          <a:sy n="91" d="100"/>
        </p:scale>
        <p:origin x="2272" y="78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24041" cy="324041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439BC-2E7D-40F2-B0F2-90F226C9318D}" type="datetimeFigureOut">
              <a:rPr lang="en-US" smtClean="0"/>
              <a:pPr/>
              <a:t>6/27/17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B438B-F6BE-45B7-BD3B-84945B65A9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CANEVAS QUESTIONS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429000"/>
            <a:ext cx="6934200" cy="1752600"/>
          </a:xfrm>
        </p:spPr>
        <p:txBody>
          <a:bodyPr/>
          <a:lstStyle/>
          <a:p>
            <a:r>
              <a:rPr lang="en-US" dirty="0" smtClean="0"/>
              <a:t>Impression en format </a:t>
            </a:r>
            <a:r>
              <a:rPr lang="en-US" dirty="0" smtClean="0"/>
              <a:t>A4 / </a:t>
            </a:r>
            <a:r>
              <a:rPr lang="en-US" dirty="0" err="1" smtClean="0"/>
              <a:t>paysage</a:t>
            </a:r>
            <a:endParaRPr lang="en-US" dirty="0" smtClean="0"/>
          </a:p>
          <a:p>
            <a:r>
              <a:rPr lang="en-US" dirty="0" smtClean="0"/>
              <a:t>Print in A4 format / landscape</a:t>
            </a:r>
            <a:endParaRPr lang="en-US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6836" y="895070"/>
            <a:ext cx="2592328" cy="58968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73878" y="1254516"/>
            <a:ext cx="8425065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NOTE </a:t>
            </a:r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IMPORTANTE</a:t>
            </a:r>
          </a:p>
          <a:p>
            <a:pPr algn="ctr"/>
            <a:r>
              <a:rPr lang="fr-FR" sz="36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BE CAREFUL</a:t>
            </a:r>
            <a:endParaRPr lang="fr-FR" sz="36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2000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La question doit tenir dans ce cadre pour être affiché correctement</a:t>
            </a: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</a:p>
          <a:p>
            <a:pPr algn="ctr"/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The question must fit in </a:t>
            </a:r>
            <a:r>
              <a:rPr lang="fr-FR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this</a:t>
            </a: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frame</a:t>
            </a:r>
            <a:endParaRPr lang="fr-FR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endParaRPr lang="fr-FR" sz="20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2000" i="1" dirty="0" smtClean="0"/>
              <a:t>Imprimer en format A4 « </a:t>
            </a:r>
            <a:r>
              <a:rPr lang="fr-FR" sz="2000" i="1" dirty="0" smtClean="0"/>
              <a:t>paysage</a:t>
            </a:r>
            <a:r>
              <a:rPr lang="fr-FR" sz="2000" i="1" dirty="0" smtClean="0"/>
              <a:t> </a:t>
            </a:r>
            <a:r>
              <a:rPr lang="fr-FR" sz="2000" i="1" dirty="0" smtClean="0"/>
              <a:t>»</a:t>
            </a:r>
          </a:p>
          <a:p>
            <a:pPr algn="ctr"/>
            <a:r>
              <a:rPr lang="fr-FR" sz="2000" i="1" dirty="0" err="1" smtClean="0"/>
              <a:t>Print</a:t>
            </a:r>
            <a:r>
              <a:rPr lang="fr-FR" sz="2000" i="1" dirty="0" smtClean="0"/>
              <a:t> in A4 format « </a:t>
            </a:r>
            <a:r>
              <a:rPr lang="fr-FR" sz="2000" i="1" dirty="0" err="1" smtClean="0"/>
              <a:t>landscape</a:t>
            </a:r>
            <a:r>
              <a:rPr lang="fr-FR" sz="2000" i="1" dirty="0" smtClean="0"/>
              <a:t> »</a:t>
            </a:r>
            <a:endParaRPr lang="fr-FR" sz="2000" i="1" dirty="0" smtClean="0"/>
          </a:p>
          <a:p>
            <a:pPr algn="ctr"/>
            <a:endParaRPr lang="fr-FR" sz="20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fr-FR" sz="20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Des exemples de questions sont présentées dans les slides </a:t>
            </a: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suivantes</a:t>
            </a:r>
          </a:p>
          <a:p>
            <a:pPr algn="ctr"/>
            <a:r>
              <a:rPr lang="fr-FR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Find</a:t>
            </a: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suggestions in </a:t>
            </a:r>
            <a:r>
              <a:rPr lang="fr-FR" sz="2000" i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next</a:t>
            </a:r>
            <a:r>
              <a:rPr lang="fr-FR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slides</a:t>
            </a:r>
            <a:endParaRPr lang="fr-FR" sz="2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0467" y="836676"/>
            <a:ext cx="8425066" cy="5109091"/>
          </a:xfrm>
          <a:prstGeom prst="rect">
            <a:avLst/>
          </a:prstGeom>
          <a:noFill/>
          <a:ln w="127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3878" y="512631"/>
            <a:ext cx="84250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800" dirty="0" smtClean="0"/>
          </a:p>
          <a:p>
            <a:pPr algn="ctr"/>
            <a:r>
              <a:rPr lang="fr-FR" sz="8800" dirty="0" smtClean="0"/>
              <a:t>Satisfait de</a:t>
            </a:r>
          </a:p>
          <a:p>
            <a:pPr algn="ctr"/>
            <a:r>
              <a:rPr lang="fr-FR" sz="9600" b="1" dirty="0" smtClean="0"/>
              <a:t>l’accueil ?</a:t>
            </a:r>
            <a:endParaRPr lang="fr-FR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3878" y="512631"/>
            <a:ext cx="84250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800" dirty="0" smtClean="0"/>
          </a:p>
          <a:p>
            <a:pPr algn="ctr"/>
            <a:r>
              <a:rPr lang="fr-FR" sz="8800" dirty="0" err="1" smtClean="0"/>
              <a:t>Satisfied</a:t>
            </a:r>
            <a:r>
              <a:rPr lang="fr-FR" sz="8800" dirty="0" smtClean="0"/>
              <a:t> </a:t>
            </a:r>
            <a:r>
              <a:rPr lang="fr-FR" sz="8800" dirty="0" err="1"/>
              <a:t>w</a:t>
            </a:r>
            <a:r>
              <a:rPr lang="fr-FR" sz="8800" dirty="0" err="1" smtClean="0"/>
              <a:t>ith</a:t>
            </a:r>
            <a:endParaRPr lang="fr-FR" sz="8800" dirty="0" smtClean="0"/>
          </a:p>
          <a:p>
            <a:pPr algn="ctr"/>
            <a:r>
              <a:rPr lang="fr-FR" sz="9600" b="1" dirty="0"/>
              <a:t>t</a:t>
            </a:r>
            <a:r>
              <a:rPr lang="fr-FR" sz="9600" b="1" dirty="0" smtClean="0"/>
              <a:t>he </a:t>
            </a:r>
            <a:r>
              <a:rPr lang="fr-FR" sz="9600" b="1" dirty="0" err="1" smtClean="0"/>
              <a:t>reception</a:t>
            </a:r>
            <a:r>
              <a:rPr lang="fr-FR" sz="9600" b="1" dirty="0" smtClean="0"/>
              <a:t>?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35001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3878" y="512631"/>
            <a:ext cx="84250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800" dirty="0" smtClean="0"/>
          </a:p>
          <a:p>
            <a:pPr algn="ctr"/>
            <a:r>
              <a:rPr lang="fr-FR" sz="8800" dirty="0" smtClean="0"/>
              <a:t>Satisfait de</a:t>
            </a:r>
          </a:p>
          <a:p>
            <a:pPr algn="ctr"/>
            <a:r>
              <a:rPr lang="fr-FR" sz="9600" b="1" dirty="0" smtClean="0"/>
              <a:t>la propreté ?</a:t>
            </a:r>
            <a:endParaRPr lang="fr-FR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3878" y="512631"/>
            <a:ext cx="84250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800" dirty="0" smtClean="0"/>
          </a:p>
          <a:p>
            <a:pPr algn="ctr"/>
            <a:r>
              <a:rPr lang="fr-FR" sz="8800" dirty="0" err="1" smtClean="0"/>
              <a:t>Satisfied</a:t>
            </a:r>
            <a:r>
              <a:rPr lang="fr-FR" sz="8800" dirty="0" smtClean="0"/>
              <a:t> </a:t>
            </a:r>
            <a:r>
              <a:rPr lang="fr-FR" sz="8800" dirty="0" err="1" smtClean="0"/>
              <a:t>with</a:t>
            </a:r>
            <a:r>
              <a:rPr lang="fr-FR" sz="8800" dirty="0" smtClean="0"/>
              <a:t> the</a:t>
            </a:r>
          </a:p>
          <a:p>
            <a:pPr algn="ctr"/>
            <a:r>
              <a:rPr lang="fr-FR" sz="8800" b="1" dirty="0" err="1"/>
              <a:t>c</a:t>
            </a:r>
            <a:r>
              <a:rPr lang="fr-FR" sz="8800" b="1" dirty="0" err="1" smtClean="0"/>
              <a:t>leanliness</a:t>
            </a:r>
            <a:r>
              <a:rPr lang="fr-FR" sz="8800" b="1" dirty="0" smtClean="0"/>
              <a:t> ?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616836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3878" y="512631"/>
            <a:ext cx="84250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800" dirty="0" smtClean="0"/>
          </a:p>
          <a:p>
            <a:pPr algn="ctr"/>
            <a:r>
              <a:rPr lang="fr-FR" sz="8800" dirty="0" smtClean="0"/>
              <a:t>Satisfait de</a:t>
            </a:r>
          </a:p>
          <a:p>
            <a:pPr algn="ctr"/>
            <a:r>
              <a:rPr lang="fr-FR" sz="9600" b="1" dirty="0" smtClean="0"/>
              <a:t>la rapidité ?</a:t>
            </a:r>
            <a:endParaRPr lang="fr-FR" sz="9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73878" y="512631"/>
            <a:ext cx="84250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8800" dirty="0" smtClean="0"/>
          </a:p>
          <a:p>
            <a:pPr algn="ctr"/>
            <a:r>
              <a:rPr lang="fr-FR" sz="8800" dirty="0" err="1" smtClean="0"/>
              <a:t>Satisfied</a:t>
            </a:r>
            <a:r>
              <a:rPr lang="fr-FR" sz="8800" dirty="0" smtClean="0"/>
              <a:t> </a:t>
            </a:r>
            <a:r>
              <a:rPr lang="fr-FR" sz="8800" dirty="0" err="1" smtClean="0"/>
              <a:t>with</a:t>
            </a:r>
            <a:endParaRPr lang="fr-FR" sz="8800" dirty="0" smtClean="0"/>
          </a:p>
          <a:p>
            <a:pPr algn="ctr"/>
            <a:r>
              <a:rPr lang="fr-FR" sz="9600" b="1" dirty="0" err="1"/>
              <a:t>o</a:t>
            </a:r>
            <a:r>
              <a:rPr lang="fr-FR" sz="9600" b="1" dirty="0" err="1" smtClean="0"/>
              <a:t>ur</a:t>
            </a:r>
            <a:r>
              <a:rPr lang="fr-FR" sz="9600" b="1" dirty="0" smtClean="0"/>
              <a:t> </a:t>
            </a:r>
            <a:r>
              <a:rPr lang="fr-FR" sz="9600" b="1" dirty="0" err="1" smtClean="0"/>
              <a:t>efficiency</a:t>
            </a:r>
            <a:r>
              <a:rPr lang="fr-FR" sz="9600" b="1" dirty="0" smtClean="0"/>
              <a:t> ?</a:t>
            </a:r>
            <a:endParaRPr lang="fr-FR" sz="9600" b="1" dirty="0"/>
          </a:p>
        </p:txBody>
      </p:sp>
    </p:spTree>
    <p:extLst>
      <p:ext uri="{BB962C8B-B14F-4D97-AF65-F5344CB8AC3E}">
        <p14:creationId xmlns:p14="http://schemas.microsoft.com/office/powerpoint/2010/main" val="95643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71</Words>
  <Application>Microsoft Macintosh PowerPoint</Application>
  <PresentationFormat>Format A4 (210 x 297 mm)</PresentationFormat>
  <Paragraphs>34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CANEVAS QUESTIONS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Ludovic G.</dc:creator>
  <cp:lastModifiedBy>Utilisateur de Microsoft Office</cp:lastModifiedBy>
  <cp:revision>38</cp:revision>
  <dcterms:created xsi:type="dcterms:W3CDTF">2014-01-31T16:56:08Z</dcterms:created>
  <dcterms:modified xsi:type="dcterms:W3CDTF">2017-06-27T09:38:48Z</dcterms:modified>
</cp:coreProperties>
</file>